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7" r:id="rId3"/>
    <p:sldId id="258" r:id="rId4"/>
    <p:sldId id="259" r:id="rId5"/>
    <p:sldId id="273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133" autoAdjust="0"/>
  </p:normalViewPr>
  <p:slideViewPr>
    <p:cSldViewPr>
      <p:cViewPr>
        <p:scale>
          <a:sx n="79" d="100"/>
          <a:sy n="79" d="100"/>
        </p:scale>
        <p:origin x="-111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81000"/>
            <a:ext cx="8610600" cy="60198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Book Antiqua" pitchFamily="18" charset="0"/>
              </a:rPr>
              <a:t>               RUNGTA COLLEGE OF DENTAL    SCIENCES &amp; RESEARCH</a:t>
            </a:r>
            <a:r>
              <a:rPr lang="en-US" sz="3200" dirty="0" smtClean="0">
                <a:latin typeface="Book Antiqua" pitchFamily="18" charset="0"/>
              </a:rPr>
              <a:t/>
            </a:r>
            <a:br>
              <a:rPr lang="en-US" sz="3200" dirty="0" smtClean="0">
                <a:latin typeface="Book Antiqua" pitchFamily="18" charset="0"/>
              </a:rPr>
            </a:br>
            <a:r>
              <a:rPr lang="en-US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/>
            </a:r>
            <a:br>
              <a:rPr lang="en-US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en-U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/>
            </a:r>
            <a:br>
              <a:rPr lang="en-U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en-U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/>
            </a:r>
            <a:br>
              <a:rPr lang="en-U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en-US" sz="2800" b="1" i="1" dirty="0" smtClean="0">
                <a:solidFill>
                  <a:srgbClr val="002060"/>
                </a:solidFill>
              </a:rPr>
              <a:t>ANTIARRHYTHMIC  DRUGS</a:t>
            </a:r>
            <a:r>
              <a:rPr lang="en-US" sz="2800" b="1" i="1" dirty="0">
                <a:solidFill>
                  <a:srgbClr val="002060"/>
                </a:solidFill>
              </a:rPr>
              <a:t/>
            </a:r>
            <a:br>
              <a:rPr lang="en-US" sz="2800" b="1" i="1" dirty="0">
                <a:solidFill>
                  <a:srgbClr val="002060"/>
                </a:solidFill>
              </a:rPr>
            </a:br>
            <a:r>
              <a:rPr lang="en-U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/>
            </a:r>
            <a:br>
              <a:rPr lang="en-U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en-U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/>
            </a:r>
            <a:br>
              <a:rPr lang="en-U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en-U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Department of Pharmacology</a:t>
            </a:r>
            <a:br>
              <a:rPr lang="en-U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en-U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/>
            </a:r>
            <a:br>
              <a:rPr lang="en-U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en-U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/>
            </a:r>
            <a:br>
              <a:rPr lang="en-U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endParaRPr lang="en-US" sz="2800" b="1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pic>
        <p:nvPicPr>
          <p:cNvPr id="205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1" r="15781"/>
          <a:stretch>
            <a:fillRect/>
          </a:stretch>
        </p:blipFill>
        <p:spPr bwMode="auto">
          <a:xfrm>
            <a:off x="0" y="0"/>
            <a:ext cx="18288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8428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Rungta\Downloads\ARH-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Rungta\Downloads\ARH-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Rungta\Downloads\ARH-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5344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Rungta\Downloads\ARH-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610600"/>
            <a:ext cx="9067800" cy="1432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Users\Rungta\Downloads\ARH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0"/>
            <a:ext cx="9410700" cy="7038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Rungta\Downloads\ARH-6.jpg"/>
          <p:cNvPicPr>
            <a:picLocks noChangeAspect="1" noChangeArrowheads="1"/>
          </p:cNvPicPr>
          <p:nvPr/>
        </p:nvPicPr>
        <p:blipFill>
          <a:blip r:embed="rId2"/>
          <a:srcRect r="-10500"/>
          <a:stretch>
            <a:fillRect/>
          </a:stretch>
        </p:blipFill>
        <p:spPr bwMode="auto">
          <a:xfrm>
            <a:off x="685800" y="0"/>
            <a:ext cx="7620000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Rungta\Downloads\ARH-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458200" cy="6324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Rungta\Downloads\ARH-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0"/>
            <a:ext cx="87630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Rungta\Downloads\ARH-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4582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Rungta\Downloads\ARH-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381999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Rungta\Downloads\ARH-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0"/>
            <a:ext cx="8077200" cy="6324600"/>
          </a:xfrm>
          <a:prstGeom prst="rect">
            <a:avLst/>
          </a:prstGeom>
          <a:noFill/>
        </p:spPr>
      </p:pic>
      <p:pic>
        <p:nvPicPr>
          <p:cNvPr id="5123" name="Picture 3" descr="C:\Users\Rungta\Downloads\ARH-1.png"/>
          <p:cNvPicPr>
            <a:picLocks noChangeAspect="1" noChangeArrowheads="1"/>
          </p:cNvPicPr>
          <p:nvPr/>
        </p:nvPicPr>
        <p:blipFill>
          <a:blip r:embed="rId3"/>
          <a:srcRect l="-5376"/>
          <a:stretch>
            <a:fillRect/>
          </a:stretch>
        </p:blipFill>
        <p:spPr bwMode="auto">
          <a:xfrm>
            <a:off x="-6071348" y="-3429000"/>
            <a:ext cx="14453366" cy="93846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7" name="Picture 3" descr="C:\Users\Rungta\Downloads\ARH-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8229599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Rungta\Downloads\ARH-1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510838" y="-5019675"/>
            <a:ext cx="30165676" cy="16897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8</Words>
  <Application>Microsoft Office PowerPoint</Application>
  <PresentationFormat>On-screen Show (4:3)</PresentationFormat>
  <Paragraphs>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               RUNGTA COLLEGE OF DENTAL    SCIENCES &amp; RESEARCH    ANTIARRHYTHMIC  DRUGS   Department of Pharmacology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SEEMA KASHYAP (Ph.D Sch.) ASST.PROF.(H.O.D)</dc:title>
  <dc:creator>Rungta</dc:creator>
  <cp:lastModifiedBy>hp</cp:lastModifiedBy>
  <cp:revision>6</cp:revision>
  <dcterms:created xsi:type="dcterms:W3CDTF">2006-08-16T00:00:00Z</dcterms:created>
  <dcterms:modified xsi:type="dcterms:W3CDTF">2023-04-18T10:00:45Z</dcterms:modified>
</cp:coreProperties>
</file>